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60" r:id="rId3"/>
    <p:sldId id="258" r:id="rId4"/>
    <p:sldId id="259" r:id="rId5"/>
    <p:sldId id="257" r:id="rId6"/>
    <p:sldId id="262" r:id="rId7"/>
    <p:sldId id="265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5"/>
    <p:restoredTop sz="94586"/>
  </p:normalViewPr>
  <p:slideViewPr>
    <p:cSldViewPr snapToGrid="0" snapToObjects="1">
      <p:cViewPr>
        <p:scale>
          <a:sx n="82" d="100"/>
          <a:sy n="82" d="100"/>
        </p:scale>
        <p:origin x="1000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3E058-B1C5-3D4F-B357-F8557FC8A4FB}" type="datetimeFigureOut">
              <a:rPr lang="en-US" smtClean="0"/>
              <a:t>9/1/15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04F55F-58D9-5A4E-96D5-04C2197CCA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7128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Lets have a look at the differential converter!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04F55F-58D9-5A4E-96D5-04C2197CCA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0861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one implementation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04F55F-58D9-5A4E-96D5-04C2197CCAA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8805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is another – better, more parallel implementation!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04F55F-58D9-5A4E-96D5-04C2197CCAA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476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AU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9757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9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518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244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239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63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03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237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326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439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33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CC5D66-628E-BA43-8749-F8BA0349ABA5}" type="datetimeFigureOut">
              <a:rPr lang="en-US" smtClean="0"/>
              <a:t>9/1/15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E04570-6E9F-5941-BF35-F51F85BBA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07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TIS-100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MULTIPROCESS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460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Basic Parallel 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82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143" y="0"/>
            <a:ext cx="10375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291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143" y="0"/>
            <a:ext cx="10375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9711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143" y="0"/>
            <a:ext cx="10375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535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Semaphore? </a:t>
            </a:r>
            <a:r>
              <a:rPr lang="en-US" dirty="0" err="1" smtClean="0"/>
              <a:t>Mutex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Can you spot the signaling implementation 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17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143" y="0"/>
            <a:ext cx="10375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489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143" y="0"/>
            <a:ext cx="10375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954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Examine the examples provided here</a:t>
            </a:r>
          </a:p>
          <a:p>
            <a:r>
              <a:rPr lang="en-US" dirty="0" smtClean="0"/>
              <a:t>Are you able to provide a better solution?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Remember:</a:t>
            </a:r>
          </a:p>
          <a:p>
            <a:pPr lvl="1"/>
            <a:r>
              <a:rPr lang="en-US" dirty="0" smtClean="0"/>
              <a:t>Parallel processing is often faster</a:t>
            </a:r>
          </a:p>
          <a:p>
            <a:pPr lvl="1"/>
            <a:r>
              <a:rPr lang="en-US" dirty="0" smtClean="0"/>
              <a:t>Sometimes overheads means this might not *always* be the case though</a:t>
            </a:r>
          </a:p>
          <a:p>
            <a:pPr lvl="1"/>
            <a:endParaRPr lang="en-US" dirty="0"/>
          </a:p>
          <a:p>
            <a:r>
              <a:rPr lang="en-US" dirty="0" smtClean="0"/>
              <a:t>Share your best solutions on the </a:t>
            </a:r>
            <a:r>
              <a:rPr lang="en-US" smtClean="0"/>
              <a:t>discussion forum!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670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87</Words>
  <Application>Microsoft Macintosh PowerPoint</Application>
  <PresentationFormat>Widescreen</PresentationFormat>
  <Paragraphs>20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TIS-100</vt:lpstr>
      <vt:lpstr>Basic Parallel Processing</vt:lpstr>
      <vt:lpstr>PowerPoint Presentation</vt:lpstr>
      <vt:lpstr>PowerPoint Presentation</vt:lpstr>
      <vt:lpstr>PowerPoint Presentation</vt:lpstr>
      <vt:lpstr>Semaphore? Mutex?</vt:lpstr>
      <vt:lpstr>PowerPoint Presentation</vt:lpstr>
      <vt:lpstr>PowerPoint Presentation</vt:lpstr>
      <vt:lpstr>Tasks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TRS-100</dc:title>
  <dc:creator>Peter HANNAY</dc:creator>
  <cp:lastModifiedBy>Peter HANNAY</cp:lastModifiedBy>
  <cp:revision>13</cp:revision>
  <dcterms:created xsi:type="dcterms:W3CDTF">2015-08-31T21:58:15Z</dcterms:created>
  <dcterms:modified xsi:type="dcterms:W3CDTF">2015-08-31T22:21:51Z</dcterms:modified>
</cp:coreProperties>
</file>

<file path=docProps/thumbnail.jpeg>
</file>